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5" r:id="rId3"/>
    <p:sldId id="258" r:id="rId4"/>
    <p:sldId id="263" r:id="rId5"/>
    <p:sldId id="259" r:id="rId6"/>
    <p:sldId id="260" r:id="rId7"/>
    <p:sldId id="261" r:id="rId8"/>
    <p:sldId id="266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2"/>
              </a:gs>
              <a:gs pos="100000">
                <a:schemeClr val="accent2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9144" y="4882896"/>
            <a:ext cx="4050792" cy="1197864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449961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9791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8974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83946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78069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3100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52215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316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3658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55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29533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8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53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1284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099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815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29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2"/>
                </a:gs>
                <a:gs pos="100000">
                  <a:schemeClr val="accent2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4C5C18CA-D12B-4731-BA6E-DFA7322D2426}" type="datetimeFigureOut">
              <a:rPr lang="ru-RU" smtClean="0"/>
              <a:t>30.04.2021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261D98AF-ED0D-43C3-AE1C-E8291EE8C53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0212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3853" t="26800" r="15954" b="13068"/>
          <a:stretch/>
        </p:blipFill>
        <p:spPr>
          <a:xfrm rot="21414408">
            <a:off x="609600" y="570491"/>
            <a:ext cx="9227129" cy="3616037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 rot="21396609">
            <a:off x="-1371599" y="3546908"/>
            <a:ext cx="9144000" cy="2387600"/>
          </a:xfrm>
        </p:spPr>
        <p:txBody>
          <a:bodyPr>
            <a:normAutofit/>
          </a:bodyPr>
          <a:lstStyle/>
          <a:p>
            <a:r>
              <a:rPr lang="ru-RU" sz="6600" dirty="0" smtClean="0">
                <a:solidFill>
                  <a:schemeClr val="bg1"/>
                </a:solidFill>
              </a:rPr>
              <a:t>Безопасные окна</a:t>
            </a:r>
            <a:endParaRPr lang="ru-RU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3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149927" y="1011381"/>
            <a:ext cx="954578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Целью акции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является обеспечение безопасности детей в семье и профилактики случаев  выпадения окон</a:t>
            </a: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Закрепить знания детей о безопасности 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понятие об опасности открытых окон 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Рассказать о правильном поведении при отсутствии родителей дома</a:t>
            </a:r>
            <a:r>
              <a:rPr lang="ru-RU" sz="2400" dirty="0" smtClean="0"/>
              <a:t>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Сформировать навыки анализа различных ситуаций по критерию опасности;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Расширить детский лексикон.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4819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sz="quarter" idx="13"/>
          </p:nvPr>
        </p:nvSpPr>
        <p:spPr>
          <a:xfrm>
            <a:off x="5486399" y="1981777"/>
            <a:ext cx="6206837" cy="1869787"/>
          </a:xfrm>
        </p:spPr>
        <p:txBody>
          <a:bodyPr>
            <a:normAutofit fontScale="85000" lnSpcReduction="10000"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Падение из окна — является одной из основных причин детского травматизма и смертности, особенно в городах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Дети очень уязвимы перед раскрытым окном из-за естественной </a:t>
            </a:r>
            <a:r>
              <a:rPr lang="ru-RU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любознательности</a:t>
            </a:r>
          </a:p>
          <a:p>
            <a:pPr marL="0" indent="0" algn="ctr">
              <a:buNone/>
            </a:pP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7" y="734292"/>
            <a:ext cx="5611091" cy="47521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49236" y="5735782"/>
            <a:ext cx="66778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Каждый день из окон выпадает 300 детей!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5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75164" y="332509"/>
            <a:ext cx="8395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Какие опасности в себе таят пластиковые окна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9" y="2855926"/>
            <a:ext cx="10394581" cy="11461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20825" t="5201" r="14500" b="15653"/>
          <a:stretch/>
        </p:blipFill>
        <p:spPr>
          <a:xfrm>
            <a:off x="473017" y="1510625"/>
            <a:ext cx="2549238" cy="209203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73017" y="3740727"/>
            <a:ext cx="25492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Простая конструкция позволяет с легкостью открыть окно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709" y="1770744"/>
            <a:ext cx="10394581" cy="331651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/>
          <a:srcRect l="16596" r="31489"/>
          <a:stretch/>
        </p:blipFill>
        <p:spPr>
          <a:xfrm>
            <a:off x="4655128" y="1510626"/>
            <a:ext cx="2216726" cy="25903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627418" y="4163925"/>
            <a:ext cx="22721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Москитная сетка создает иллюзию надежности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r="17257"/>
          <a:stretch/>
        </p:blipFill>
        <p:spPr>
          <a:xfrm>
            <a:off x="8601709" y="1522497"/>
            <a:ext cx="2315673" cy="259032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659091" y="4202392"/>
            <a:ext cx="2161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Слабые крепления сетки не способны удержать ребенка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981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709" y="2855926"/>
            <a:ext cx="10394581" cy="114614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47474"/>
            <a:ext cx="6468237" cy="45072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1109" y="524254"/>
            <a:ext cx="47262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</a:rPr>
              <a:t>НЕ сиди на подоконнике!</a:t>
            </a:r>
            <a:endParaRPr lang="ru-RU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47164" y="1047474"/>
            <a:ext cx="454612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Подоконник – опасное место! 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окно открыто, НЕ вставай, НЕ ложись и НЕ вставай на него! </a:t>
            </a:r>
          </a:p>
          <a:p>
            <a:pPr algn="just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любую секунду ты можешь потерять равновесие. А ведь ты не умеешь летать, и пропеллера на спине у тебя нет. Правда?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2984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267691" y="1080654"/>
            <a:ext cx="4094018" cy="3920836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Захочешь форточку открыть –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Старайся осторожней быть: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подоконник не вставай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на стекло не нажимай!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вдруг не выдержит оно?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расколется окно –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 свалится можешь вниз</a:t>
            </a:r>
          </a:p>
          <a:p>
            <a:pPr marL="0" indent="0" algn="just">
              <a:buNone/>
            </a:pP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Зачем тебе такой сюрприз?</a:t>
            </a:r>
          </a:p>
          <a:p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/>
          <a:srcRect l="5702" t="11591" r="42728" b="2955"/>
          <a:stretch/>
        </p:blipFill>
        <p:spPr>
          <a:xfrm>
            <a:off x="6691744" y="831273"/>
            <a:ext cx="3325092" cy="4170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82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179"/>
            <a:ext cx="6913419" cy="425334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065817" y="868179"/>
            <a:ext cx="6636328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квартире одним из самых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опасных мест является балкон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Нельзя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свешиваться через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перила, сидеть на перилах,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устраивать на балконе разные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 в коем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случае не надо ради забавы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делать вид, что ты хочешь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столкнуть приятеля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вниз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ru-RU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 шутка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может обернуться</a:t>
            </a:r>
          </a:p>
          <a:p>
            <a:pPr algn="just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несчастьем.</a:t>
            </a:r>
          </a:p>
        </p:txBody>
      </p:sp>
    </p:spTree>
    <p:extLst>
      <p:ext uri="{BB962C8B-B14F-4D97-AF65-F5344CB8AC3E}">
        <p14:creationId xmlns:p14="http://schemas.microsoft.com/office/powerpoint/2010/main" val="192546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03564" y="665018"/>
            <a:ext cx="1004454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избежать трагедии необходимо: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оставлять окна открытыми, если дома маленький ребенок. Стоит отвлечься на секунду, и это может стать последним мгновением в жизни ребенка;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Не использовать москитные сетки без соответствующей защиты окна;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оставлять ребенка без присмотра;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ставить мебель рядом с окнами;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 следует класть вещи в беспорядке у балконных и межкомнатных остекленных дверей;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на окна блокаторы;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Тщательно подбирать аксессуары для окон.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93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710" y="2063396"/>
            <a:ext cx="8728364" cy="40331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52255" y="623455"/>
            <a:ext cx="63869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</a:p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Берегите себя и своих близких!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42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лавное мероприятие">
  <a:themeElements>
    <a:clrScheme name="Главное мероприятие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8FA751"/>
      </a:accent1>
      <a:accent2>
        <a:srgbClr val="629D7D"/>
      </a:accent2>
      <a:accent3>
        <a:srgbClr val="5A7AAB"/>
      </a:accent3>
      <a:accent4>
        <a:srgbClr val="AA618F"/>
      </a:accent4>
      <a:accent5>
        <a:srgbClr val="BA5445"/>
      </a:accent5>
      <a:accent6>
        <a:srgbClr val="C8A547"/>
      </a:accent6>
      <a:hlink>
        <a:srgbClr val="91BF1A"/>
      </a:hlink>
      <a:folHlink>
        <a:srgbClr val="ADBE82"/>
      </a:folHlink>
    </a:clrScheme>
    <a:fontScheme name="Главное мероприятие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ое мероприятие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CF823853-53CC-4249-AEDB-2EA9F718B2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TM04033927[[fn=Главное мероприятие]]</Template>
  <TotalTime>156</TotalTime>
  <Words>340</Words>
  <Application>Microsoft Office PowerPoint</Application>
  <PresentationFormat>Широкоэкранный</PresentationFormat>
  <Paragraphs>56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Arial</vt:lpstr>
      <vt:lpstr>Calibri</vt:lpstr>
      <vt:lpstr>Impact</vt:lpstr>
      <vt:lpstr>Times New Roman</vt:lpstr>
      <vt:lpstr>Wingdings</vt:lpstr>
      <vt:lpstr>Главное мероприятие</vt:lpstr>
      <vt:lpstr>Безопасные окна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11</cp:revision>
  <dcterms:created xsi:type="dcterms:W3CDTF">2021-04-30T06:12:56Z</dcterms:created>
  <dcterms:modified xsi:type="dcterms:W3CDTF">2021-04-30T08:49:05Z</dcterms:modified>
</cp:coreProperties>
</file>