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>
        <p:scale>
          <a:sx n="66" d="100"/>
          <a:sy n="66" d="100"/>
        </p:scale>
        <p:origin x="-150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1795F-C4A6-4324-A037-D3C8D7620C95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3DC3F-922F-4DC5-BFB3-38CDDB19B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3DC3F-922F-4DC5-BFB3-38CDDB19B98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3DC3F-922F-4DC5-BFB3-38CDDB19B98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786059"/>
            <a:ext cx="4357718" cy="36433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МБУДО «Центр внешкольной работы г. Челябинска»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– психолог, высшей категории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Джафарова Екатерина Александровна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79704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Роль родителей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профессиональном самоопределении подростков.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Второй кит, на котором основывается профориентация –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МОГУ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root\Desktop\мог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386665"/>
            <a:ext cx="7017836" cy="4828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ot\Desktop\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929717" cy="5953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4384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третий кит –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C:\Users\root\Desktop\топ....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3573" y="500042"/>
            <a:ext cx="8130427" cy="6089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Родители должны готовить ребенка к тому, что учиться придется всю жизнь.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C:\Users\root\Desktop\пр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77528" y="1481138"/>
            <a:ext cx="7100916" cy="4733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root\Desktop\хм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1"/>
            <a:ext cx="7929617" cy="5799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макет дорожной карты профессионального самоопределения подростка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выбранная профессия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спрос на рынке труда составьте перечень требований выбираемой профессии, составьте список своих требований и возможностей (способностей, состояние здоровья)          специальность по диплому, с которой можно работать по этой профессии         учебное заведение, где можно получить диплом с этой специальностью         выбор ЕГЭ, которые нужны для поступления в это учебное заведение, на эту специальность          предметы по которым будут сдаваться ЕГЭ           дополнительное образование, где ребенок может получить дополнительные знания для будущей профессии.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143372" y="1714488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858148" y="1714488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57884" y="2786058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00298" y="3429000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214942" y="3786190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29256" y="4429132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000628" y="4786322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428604"/>
            <a:ext cx="8715436" cy="49552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Чек-лист заботливого родителя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Коротко о том, что делать для помощи ребёнку: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настаивать на своём выборе и дать ребёнку самому определиться, что делать.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Рассказать, какие профессии сейчас нужны.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Предлагать те профессии, которые заинтересуют ребёнка, а не те, которые подскажет тест или оценка в журнале.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максимум информации о разных профессиях.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Показать неочевидные решения: специальности, о которых в вашей области не слышали.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заставлять учиться ради диплома: лучше потратить пару лет на самоопределение, а потом найти идеальную профессию.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ot\Desktop\спаси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15394" cy="1785950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Выбери себе работу по душе, и тебе не придётся работать ни одного дня в своей жизни.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— Конфуций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oot\Desktop\пр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3116"/>
            <a:ext cx="5876281" cy="4148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ot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779290" cy="5072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деятельность стоит на трех китах.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Первый и самый трудоемкий –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ХОЧУ.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root\Desktop\проф кру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6858048" cy="5089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oot\Desktop\сам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Выбор подразумевает ответственность за его последствия. </a:t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>
                <a:effectLst/>
                <a:latin typeface="Times New Roman" pitchFamily="18" charset="0"/>
                <a:cs typeface="Times New Roman" pitchFamily="18" charset="0"/>
              </a:rPr>
              <a:t>Кто выбирает, тот и отвечает.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18434" name="Picture 2" descr="C:\Users\root\Desktop\выбо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6732084" cy="504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Выбирать надо профессию, в которой ребёнок будет зарабатывать деньги, а не любимый предмет.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root\Desktop\де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6552555" cy="468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oot\Desktop\м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358214" cy="6268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Помогать нельзя навязывать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root\Desktop\пом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2127"/>
            <a:ext cx="8229600" cy="4443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447</TotalTime>
  <Words>185</Words>
  <PresentationFormat>Экран (4:3)</PresentationFormat>
  <Paragraphs>24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Роль родителей  в профессиональном самоопределении подростков.</vt:lpstr>
      <vt:lpstr>Выбери себе работу по душе, и тебе не придётся работать ни одного дня в своей жизни.                                                      — Конфуций</vt:lpstr>
      <vt:lpstr>Слайд 3</vt:lpstr>
      <vt:lpstr>Вся профориентационная деятельность стоит на трех китах. Первый и самый трудоемкий – ХОЧУ.  </vt:lpstr>
      <vt:lpstr>Слайд 5</vt:lpstr>
      <vt:lpstr>Выбор подразумевает ответственность за его последствия.  Кто выбирает, тот и отвечает. </vt:lpstr>
      <vt:lpstr>Выбирать надо профессию, в которой ребёнок будет зарабатывать деньги, а не любимый предмет. </vt:lpstr>
      <vt:lpstr>Слайд 8</vt:lpstr>
      <vt:lpstr>Помогать нельзя навязывать</vt:lpstr>
      <vt:lpstr>Второй кит, на котором основывается профориентация – МОГУ</vt:lpstr>
      <vt:lpstr>Слайд 11</vt:lpstr>
      <vt:lpstr>третий кит – НАДО </vt:lpstr>
      <vt:lpstr>Родители должны готовить ребенка к тому, что учиться придется всю жизнь.</vt:lpstr>
      <vt:lpstr>Слайд 14</vt:lpstr>
      <vt:lpstr>макет дорожной карты профессионального самоопределения подростка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 безопасности</dc:creator>
  <cp:lastModifiedBy>root</cp:lastModifiedBy>
  <cp:revision>43</cp:revision>
  <dcterms:created xsi:type="dcterms:W3CDTF">2021-03-23T04:22:03Z</dcterms:created>
  <dcterms:modified xsi:type="dcterms:W3CDTF">2021-03-24T05:55:36Z</dcterms:modified>
</cp:coreProperties>
</file>