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304" r:id="rId3"/>
    <p:sldId id="257" r:id="rId4"/>
    <p:sldId id="263" r:id="rId5"/>
    <p:sldId id="264" r:id="rId6"/>
    <p:sldId id="307" r:id="rId7"/>
    <p:sldId id="306" r:id="rId8"/>
    <p:sldId id="309" r:id="rId9"/>
    <p:sldId id="293" r:id="rId10"/>
    <p:sldId id="299" r:id="rId11"/>
    <p:sldId id="294" r:id="rId12"/>
    <p:sldId id="295" r:id="rId13"/>
    <p:sldId id="296" r:id="rId14"/>
    <p:sldId id="297" r:id="rId15"/>
    <p:sldId id="298" r:id="rId16"/>
    <p:sldId id="300" r:id="rId17"/>
    <p:sldId id="303" r:id="rId18"/>
    <p:sldId id="310" r:id="rId19"/>
    <p:sldId id="31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1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5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0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3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2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6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8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5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4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5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5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3CE-89E3-49EA-8318-B5CFD91FE9A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2B91F6-5DBB-4576-AB38-BDC583AC5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7985195" TargetMode="External"/><Relationship Id="rId2" Type="http://schemas.openxmlformats.org/officeDocument/2006/relationships/hyperlink" Target="http://www.zvrkur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4" y="1728515"/>
            <a:ext cx="9559636" cy="26178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ИГРОВЫЕ ТЕХНОЛОГИИ </a:t>
            </a:r>
            <a:br>
              <a:rPr lang="ru-RU" sz="4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КАК ИНСТРУМЕНТ САМОРЕАЛИЗАЦИИ И ФОРМИРОВАНИЯ ЦЕННОСТИ ЗДОРОВЬЯ И ЗДОРОВОГО ОБРАЗА ЖИЗНИ</a:t>
            </a:r>
            <a:endParaRPr lang="ru-RU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650" y="339102"/>
            <a:ext cx="8911687" cy="7653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/>
                </a:solidFill>
              </a:rPr>
              <a:t>«Конфликты в нашей жизни»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6"/>
          <a:stretch/>
        </p:blipFill>
        <p:spPr>
          <a:xfrm>
            <a:off x="1210332" y="1319258"/>
            <a:ext cx="4394821" cy="2736566"/>
          </a:xfr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26426" r="11300" b="8703"/>
          <a:stretch/>
        </p:blipFill>
        <p:spPr>
          <a:xfrm>
            <a:off x="4227616" y="4270676"/>
            <a:ext cx="4106278" cy="23081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>
          <a:xfrm>
            <a:off x="6512374" y="1282696"/>
            <a:ext cx="3961662" cy="27731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43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273" y="469731"/>
            <a:ext cx="9413028" cy="6465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анятие «Здоровье – это здорово!»</a:t>
            </a:r>
            <a:endParaRPr lang="ru-RU" sz="2800" dirty="0"/>
          </a:p>
        </p:txBody>
      </p:sp>
      <p:pic>
        <p:nvPicPr>
          <p:cNvPr id="4" name="Picture 2" descr="https://sun9-7.userapi.com/c857720/v857720374/1608c5/9c-rAxqqp3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21732"/>
          <a:stretch/>
        </p:blipFill>
        <p:spPr bwMode="auto">
          <a:xfrm rot="21202762">
            <a:off x="1550448" y="1377493"/>
            <a:ext cx="3157347" cy="23493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5" y="4001985"/>
            <a:ext cx="4671410" cy="26276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7" y="1011054"/>
            <a:ext cx="4958309" cy="27890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-16444" r="-8832" b="38376"/>
          <a:stretch/>
        </p:blipFill>
        <p:spPr>
          <a:xfrm rot="230485">
            <a:off x="7395457" y="3260154"/>
            <a:ext cx="3304062" cy="34392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52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281" y="445980"/>
            <a:ext cx="8911687" cy="88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«Путешествие в мир прав и обязанностей»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38" y="1175655"/>
            <a:ext cx="5011386" cy="2818905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3" y="1175655"/>
            <a:ext cx="5011387" cy="28189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4"/>
          <a:stretch/>
        </p:blipFill>
        <p:spPr>
          <a:xfrm>
            <a:off x="6494322" y="4201790"/>
            <a:ext cx="3837209" cy="2455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2" descr="https://sun9-28.userapi.com/c857720/v857720258/bef1c/HyR1gb9Pne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" t="7990" r="6168" b="1664"/>
          <a:stretch/>
        </p:blipFill>
        <p:spPr bwMode="auto">
          <a:xfrm>
            <a:off x="2385869" y="4201790"/>
            <a:ext cx="3962255" cy="24536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278" y="374728"/>
            <a:ext cx="8911687" cy="6346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«С чего начинается дружба?»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/>
          <a:stretch/>
        </p:blipFill>
        <p:spPr>
          <a:xfrm>
            <a:off x="5912446" y="3712457"/>
            <a:ext cx="4419086" cy="2788614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312">
            <a:off x="5139192" y="1168943"/>
            <a:ext cx="3178629" cy="23839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s://sun9-32.userapi.com/c855428/v855428147/1215bd/mzbYFj-WqE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10221"/>
          <a:stretch/>
        </p:blipFill>
        <p:spPr bwMode="auto">
          <a:xfrm rot="178881">
            <a:off x="8638725" y="1168943"/>
            <a:ext cx="3176351" cy="23759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648">
            <a:off x="1456164" y="1308664"/>
            <a:ext cx="3376047" cy="25320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830">
            <a:off x="1682914" y="3993797"/>
            <a:ext cx="3349047" cy="25117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264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279" y="410354"/>
            <a:ext cx="8911687" cy="563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/>
                </a:solidFill>
              </a:rPr>
              <a:t>«Мы – одна команда!»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-418" r="-4707" b="418"/>
          <a:stretch/>
        </p:blipFill>
        <p:spPr>
          <a:xfrm>
            <a:off x="1530915" y="1089012"/>
            <a:ext cx="4829401" cy="2838409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/>
          <a:stretch/>
        </p:blipFill>
        <p:spPr>
          <a:xfrm>
            <a:off x="6647389" y="1178499"/>
            <a:ext cx="4627131" cy="27668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93" y="4124657"/>
            <a:ext cx="4382225" cy="24650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2453"/>
          <a:stretch/>
        </p:blipFill>
        <p:spPr>
          <a:xfrm>
            <a:off x="6738980" y="4158626"/>
            <a:ext cx="4111439" cy="2397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76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898" y="298034"/>
            <a:ext cx="8911687" cy="7826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/>
                </a:solidFill>
              </a:rPr>
              <a:t>«Мир профессий»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122">
            <a:off x="861587" y="1188506"/>
            <a:ext cx="3268018" cy="24510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6103" r="10924" b="6495"/>
          <a:stretch/>
        </p:blipFill>
        <p:spPr>
          <a:xfrm>
            <a:off x="4632146" y="1110917"/>
            <a:ext cx="3234897" cy="24510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22505" r="10158"/>
          <a:stretch/>
        </p:blipFill>
        <p:spPr>
          <a:xfrm rot="287717">
            <a:off x="7873364" y="3974886"/>
            <a:ext cx="3447698" cy="23470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983">
            <a:off x="1202161" y="3862182"/>
            <a:ext cx="3429986" cy="25724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/>
          <a:stretch/>
        </p:blipFill>
        <p:spPr>
          <a:xfrm rot="416435">
            <a:off x="8266020" y="1306285"/>
            <a:ext cx="3374976" cy="23332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t="5193" r="21285" b="-5193"/>
          <a:stretch/>
        </p:blipFill>
        <p:spPr>
          <a:xfrm>
            <a:off x="5107863" y="3834887"/>
            <a:ext cx="2455479" cy="29994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778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937" y="3984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/>
                </a:solidFill>
              </a:rPr>
              <a:t>«Ты не один»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125">
            <a:off x="1710295" y="1128616"/>
            <a:ext cx="3058572" cy="2293929"/>
          </a:xfrm>
          <a:effectLst>
            <a:softEdge rad="63500"/>
          </a:effectLst>
        </p:spPr>
      </p:pic>
      <p:pic>
        <p:nvPicPr>
          <p:cNvPr id="5" name="Picture 6" descr="https://sun9-37.userapi.com/c855028/v855028223/175422/nfnXNxgZgH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22473" r="3090" b="10839"/>
          <a:stretch/>
        </p:blipFill>
        <p:spPr bwMode="auto">
          <a:xfrm>
            <a:off x="6118780" y="1072902"/>
            <a:ext cx="4554804" cy="26666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/>
          <a:stretch/>
        </p:blipFill>
        <p:spPr>
          <a:xfrm>
            <a:off x="1754068" y="3885323"/>
            <a:ext cx="4875464" cy="26083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/>
          <a:stretch/>
        </p:blipFill>
        <p:spPr>
          <a:xfrm>
            <a:off x="7422077" y="3907814"/>
            <a:ext cx="3152547" cy="25858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00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782" y="410354"/>
            <a:ext cx="8911687" cy="6109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/>
                </a:solidFill>
              </a:rPr>
              <a:t>«Как создать собственное СМИ»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sun9-8.userapi.com/c858320/v858320612/cfe02/0_kxob4s4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37675" r="2849"/>
          <a:stretch/>
        </p:blipFill>
        <p:spPr bwMode="auto">
          <a:xfrm>
            <a:off x="938151" y="1805048"/>
            <a:ext cx="5581401" cy="3123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43.userapi.com/c858320/v858320612/cfe52/lIU5uQ-Mx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22603"/>
          <a:stretch/>
        </p:blipFill>
        <p:spPr bwMode="auto">
          <a:xfrm>
            <a:off x="7018317" y="1405054"/>
            <a:ext cx="4370120" cy="35542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0739" y="2805134"/>
            <a:ext cx="301039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МБУДО </a:t>
            </a:r>
          </a:p>
          <a:p>
            <a:pPr algn="ctr"/>
            <a:r>
              <a:rPr lang="ru-RU" b="1" dirty="0" smtClean="0">
                <a:latin typeface="+mj-lt"/>
              </a:rPr>
              <a:t>«Центр внешкольной работы г. Челябинска»</a:t>
            </a:r>
            <a:endParaRPr lang="ru-RU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8054" y="408161"/>
            <a:ext cx="31245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КДНиЗП Курчатовского района</a:t>
            </a:r>
            <a:endParaRPr lang="ru-RU" sz="1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726" y="408161"/>
            <a:ext cx="3618659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/>
              <a:t>МКУ СО «СРЦ для несовершеннолетних» Курчатовского района г. Челябинска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650668" y="1376167"/>
            <a:ext cx="258985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МАОУ «Лицей №35 г. Челябинска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63231" y="2103038"/>
            <a:ext cx="22580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МАОУ «СОШ №118 г. Челябинска»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3788" y="2915469"/>
            <a:ext cx="236497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«СОШ №45 г. Челябинска»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48290" y="3645737"/>
            <a:ext cx="243622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МАОУ «СОШ №13 г. Челябинска»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50670" y="4363388"/>
            <a:ext cx="25898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«СОШ №3 г. Челябинска»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41412" y="5096112"/>
            <a:ext cx="220881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«СОШ №12 г. Челябинска»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57473" y="1377393"/>
            <a:ext cx="277585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«СОШ №22 г. Челябинска»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850083" y="2143320"/>
            <a:ext cx="230381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МАОУ «СОШ №137 г. Челябинска»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693099" y="2899728"/>
            <a:ext cx="28382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МАОУ «СОШ №152 г. Челябинска»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772895" y="3686241"/>
            <a:ext cx="24581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МАОУ «Лицей №93 г. Челябинска»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60078" y="4372689"/>
            <a:ext cx="283820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«СОШ №4 г. Челябинска»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30466" y="5073242"/>
            <a:ext cx="223508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МБОУ СОШ №115 г. Челябинска»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16690" y="5822183"/>
            <a:ext cx="28174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МАОУ «СОШ </a:t>
            </a:r>
            <a:r>
              <a:rPr lang="ru-RU" sz="1600" b="1" dirty="0" smtClean="0"/>
              <a:t>№41 </a:t>
            </a:r>
            <a:r>
              <a:rPr lang="ru-RU" sz="1600" b="1" dirty="0"/>
              <a:t>г. Челябинска»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990" y="5824716"/>
            <a:ext cx="27224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</a:t>
            </a:r>
            <a:r>
              <a:rPr lang="ru-RU" sz="1600" b="1" dirty="0" smtClean="0"/>
              <a:t>илиал МАОУ «Лицей №35 г. Челябинска»</a:t>
            </a:r>
            <a:endParaRPr lang="ru-RU" sz="1600" b="1" dirty="0"/>
          </a:p>
        </p:txBody>
      </p:sp>
      <p:sp>
        <p:nvSpPr>
          <p:cNvPr id="54" name="Двойная стрелка вверх/вниз 53"/>
          <p:cNvSpPr/>
          <p:nvPr/>
        </p:nvSpPr>
        <p:spPr>
          <a:xfrm>
            <a:off x="5956764" y="1556894"/>
            <a:ext cx="290367" cy="83853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ая стрелка вверх/вниз 54"/>
          <p:cNvSpPr/>
          <p:nvPr/>
        </p:nvSpPr>
        <p:spPr>
          <a:xfrm rot="5400000">
            <a:off x="4135430" y="2831567"/>
            <a:ext cx="350469" cy="8101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ая стрелка вверх/вниз 55"/>
          <p:cNvSpPr/>
          <p:nvPr/>
        </p:nvSpPr>
        <p:spPr>
          <a:xfrm rot="10800000">
            <a:off x="6000935" y="4227655"/>
            <a:ext cx="315755" cy="7547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ая стрелка вверх/вниз 56"/>
          <p:cNvSpPr/>
          <p:nvPr/>
        </p:nvSpPr>
        <p:spPr>
          <a:xfrm rot="5400000">
            <a:off x="7964419" y="2871032"/>
            <a:ext cx="371491" cy="7522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войная стрелка вверх/вниз 57"/>
          <p:cNvSpPr/>
          <p:nvPr/>
        </p:nvSpPr>
        <p:spPr>
          <a:xfrm rot="2431097">
            <a:off x="4771679" y="3978722"/>
            <a:ext cx="335347" cy="8921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войная стрелка вверх/вниз 58"/>
          <p:cNvSpPr/>
          <p:nvPr/>
        </p:nvSpPr>
        <p:spPr>
          <a:xfrm rot="18842692">
            <a:off x="7304542" y="4034263"/>
            <a:ext cx="348454" cy="8150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войная стрелка вверх/вниз 59"/>
          <p:cNvSpPr/>
          <p:nvPr/>
        </p:nvSpPr>
        <p:spPr>
          <a:xfrm rot="1728495">
            <a:off x="7006403" y="1726750"/>
            <a:ext cx="281927" cy="7529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войная стрелка вверх/вниз 60"/>
          <p:cNvSpPr/>
          <p:nvPr/>
        </p:nvSpPr>
        <p:spPr>
          <a:xfrm rot="19672040">
            <a:off x="4937143" y="1730641"/>
            <a:ext cx="302296" cy="770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5" y="825989"/>
            <a:ext cx="8989620" cy="5147299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Адрес сайта МБУДО «ЦВР г. Челябинска»: </a:t>
            </a:r>
            <a:r>
              <a:rPr lang="en-US" dirty="0" smtClean="0">
                <a:hlinkClick r:id="rId2"/>
              </a:rPr>
              <a:t>www.zvrkur.ru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Адрес социально-профилактической службы в контакте: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vk.com/public197985195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8499" r="5096" b="7130"/>
          <a:stretch/>
        </p:blipFill>
        <p:spPr>
          <a:xfrm>
            <a:off x="8493436" y="1111225"/>
            <a:ext cx="1933099" cy="1782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11119" r="16282" b="9313"/>
          <a:stretch/>
        </p:blipFill>
        <p:spPr>
          <a:xfrm>
            <a:off x="8704615" y="3590260"/>
            <a:ext cx="1888176" cy="2169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6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9978" r="22617" b="8056"/>
          <a:stretch/>
        </p:blipFill>
        <p:spPr>
          <a:xfrm>
            <a:off x="4809504" y="792238"/>
            <a:ext cx="2113809" cy="2621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317" y="914400"/>
            <a:ext cx="213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 «Эра»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084" y="1733796"/>
            <a:ext cx="16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 «Чайка»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9504" y="284108"/>
            <a:ext cx="205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 «Эдельвейс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2700" y="914400"/>
            <a:ext cx="18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 «Спектр»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9245" y="1724812"/>
            <a:ext cx="156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 «Темп»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28" y="2553189"/>
            <a:ext cx="16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 «Шагол»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3617" y="2519323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 «Улыбка»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>
          <a:xfrm>
            <a:off x="8401789" y="3010817"/>
            <a:ext cx="3423311" cy="21332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7323" r="2620" b="7658"/>
          <a:stretch/>
        </p:blipFill>
        <p:spPr>
          <a:xfrm>
            <a:off x="553235" y="3010817"/>
            <a:ext cx="3143764" cy="18950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"/>
          <a:stretch/>
        </p:blipFill>
        <p:spPr>
          <a:xfrm>
            <a:off x="3832192" y="3830213"/>
            <a:ext cx="4434404" cy="25578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439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787" y="1502884"/>
            <a:ext cx="10212779" cy="1442196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и внедрение эффективных педагогических практик направленных на формирование знаний, установок, личностных ориентиров и норм поведе­ния, обеспечивающих сохранение и укрепление физического и психологического здоровья, обеспечивающих решение приоритетных направлений в рамках национального проекта «Образования».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788" y="2774869"/>
            <a:ext cx="10212778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обеспечить взаимодействие образовательных организаций, занимающихся вопросами профилактики безнадзорности, правонарушений, социальной патологии, с целью принятия своевременных мер;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совершенствовать профессиональные компетенции педагогических работников, посредством включения их в практику работы организации, как носителей педагогического опыта;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создать условия для повышения профессиональной компетентности педагогов их личностного роста, обеспечение организационной, методической, психологической поддержки и личностного роста для их образовательной деятельности;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организовать сетевое взаимодействие и межведомственное сотрудничество с социальными партнерами для систематизации оказания социально-психологической помощи несовершеннолетним в образовательных организациях.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1299" y="468810"/>
            <a:ext cx="9595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Проект «Социализация и формирование культуры здорового и безопасного образа жизни участников образовательного процесса»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66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803" y="760021"/>
            <a:ext cx="9485807" cy="4655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u="sng" dirty="0">
                <a:latin typeface="Calibri" panose="020F0502020204030204" pitchFamily="34" charset="0"/>
              </a:rPr>
              <a:t>Уровень начального общего </a:t>
            </a:r>
            <a:r>
              <a:rPr lang="ru-RU" sz="2000" b="1" u="sng" dirty="0" smtClean="0">
                <a:latin typeface="Calibri" panose="020F0502020204030204" pitchFamily="34" charset="0"/>
              </a:rPr>
              <a:t>образования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1.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Здравствуй, друг»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2. «Поговорим о доброте»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3. «Общение и дружба»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4.  «Ярмарка добрых дел»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5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Я имею право»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6. О дружбе, доброте и зле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7. Ты не один 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8. Будь самим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собой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9. Игровые упражнения для развития памяти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Занятие 10. Игры на сплочение группы.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8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1927" y="58847"/>
            <a:ext cx="10022774" cy="628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lnSpc>
                <a:spcPct val="150000"/>
              </a:lnSpc>
              <a:spcAft>
                <a:spcPts val="0"/>
              </a:spcAft>
            </a:pP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669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669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1.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Здравствуй, друг»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2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– одна команда»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3. «Поговорим о доброте»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4. «Общение и дружба»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5.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КТД «Создадим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свой календарь»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6.  «Ярмарка добрых дел»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7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имею право»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8.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Подросток и закон»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9. «Конфликты в нашей жизни»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10. О дружбе, доброте и зле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11. Близкий и родной человек</a:t>
            </a:r>
          </a:p>
          <a:p>
            <a:pPr marL="810260" indent="-6299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12. Ты не один </a:t>
            </a:r>
          </a:p>
          <a:p>
            <a:pPr marL="810260" indent="-62992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Занятие 13. Будь самим собой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6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40" y="683487"/>
            <a:ext cx="9747064" cy="8603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Программно-методический комплекс:</a:t>
            </a:r>
            <a:endParaRPr lang="ru-RU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297" y="1717964"/>
            <a:ext cx="9747063" cy="3777622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Общеразвивающая программа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социально-профилактического сопровождения «Ситуация успеха»;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Общеразвивающая программа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педагога – организатора «От игры к творчеству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Общеразвивающая программа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социального педагога «Шанс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Общеразвивающая программа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Литературная студия «Город золотой» и «Юный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исследователь»;</a:t>
            </a:r>
          </a:p>
          <a:p>
            <a:r>
              <a:rPr lang="ru-RU" sz="280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Социально-профилактическая программа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педагога –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психолога.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28" y="877414"/>
            <a:ext cx="8918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Методическое пособие </a:t>
            </a:r>
            <a:br>
              <a:rPr lang="ru-RU" sz="2800" dirty="0"/>
            </a:br>
            <a:r>
              <a:rPr lang="ru-RU" sz="2800" b="1" dirty="0"/>
              <a:t>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Игровые технологии как инструмент</a:t>
            </a:r>
            <a:r>
              <a:rPr lang="ru-RU" sz="2800" b="1" dirty="0" smtClean="0"/>
              <a:t> формирования </a:t>
            </a:r>
            <a:r>
              <a:rPr lang="ru-RU" sz="2800" b="1" dirty="0"/>
              <a:t>ценности здоровья и здорового образа жизни обучающихся»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(сборник профилактических занятий)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38" y="3330497"/>
            <a:ext cx="3136374" cy="31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159" y="481606"/>
            <a:ext cx="8911687" cy="5752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Занятие </a:t>
            </a:r>
            <a:r>
              <a:rPr lang="ru-RU" sz="2800" b="1" dirty="0" smtClean="0">
                <a:solidFill>
                  <a:schemeClr val="accent1"/>
                </a:solidFill>
              </a:rPr>
              <a:t>«Здравствуй, друг!»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37" y="1057219"/>
            <a:ext cx="4282608" cy="24089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9280"/>
          <a:stretch/>
        </p:blipFill>
        <p:spPr>
          <a:xfrm>
            <a:off x="6704384" y="1008310"/>
            <a:ext cx="4054660" cy="25067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https://sun9-75.userapi.com/c858424/v858424804/f9529/Rzr-LGtOcy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26705" r="2826" b="5373"/>
          <a:stretch/>
        </p:blipFill>
        <p:spPr bwMode="auto">
          <a:xfrm>
            <a:off x="3232777" y="3611549"/>
            <a:ext cx="5498937" cy="31573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67" y="368135"/>
            <a:ext cx="9322130" cy="7956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</a:t>
            </a:r>
            <a:r>
              <a:rPr lang="ru-RU" sz="2800" b="1" dirty="0" smtClean="0">
                <a:solidFill>
                  <a:schemeClr val="accent1"/>
                </a:solidFill>
              </a:rPr>
              <a:t>анятие «Как стать счастливым?»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257" r="806"/>
          <a:stretch/>
        </p:blipFill>
        <p:spPr>
          <a:xfrm rot="21386864">
            <a:off x="3970049" y="1222506"/>
            <a:ext cx="1979489" cy="27053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0"/>
          <a:stretch/>
        </p:blipFill>
        <p:spPr>
          <a:xfrm rot="215898">
            <a:off x="8103246" y="4159829"/>
            <a:ext cx="3653642" cy="23138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3"/>
          <a:stretch/>
        </p:blipFill>
        <p:spPr>
          <a:xfrm rot="21382883">
            <a:off x="4075673" y="4139568"/>
            <a:ext cx="3653642" cy="23335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88" y="1103685"/>
            <a:ext cx="4999056" cy="28119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/>
          <a:stretch/>
        </p:blipFill>
        <p:spPr>
          <a:xfrm rot="21389603">
            <a:off x="1008992" y="1800267"/>
            <a:ext cx="2648568" cy="37822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688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1097</TotalTime>
  <Words>642</Words>
  <Application>Microsoft Office PowerPoint</Application>
  <PresentationFormat>Широкоэкранный</PresentationFormat>
  <Paragraphs>77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ИГРОВЫЕ ТЕХНОЛОГИИ  КАК ИНСТРУМЕНТ САМОРЕАЛИЗАЦИИ И ФОРМИРОВАНИЯ ЦЕННОСТИ ЗДОРОВЬЯ И ЗДОРОВОГО ОБРАЗА ЖИЗНИ</vt:lpstr>
      <vt:lpstr>Презентация PowerPoint</vt:lpstr>
      <vt:lpstr>Цель: Распространение и внедрение эффективных педагогических практик направленных на формирование знаний, установок, личностных ориентиров и норм поведе­ния, обеспечивающих сохранение и укрепление физического и психологического здоровья, обеспечивающих решение приоритетных направлений в рамках национального проекта «Образования». </vt:lpstr>
      <vt:lpstr>Презентация PowerPoint</vt:lpstr>
      <vt:lpstr>Презентация PowerPoint</vt:lpstr>
      <vt:lpstr> Программно-методический комплекс:</vt:lpstr>
      <vt:lpstr>Презентация PowerPoint</vt:lpstr>
      <vt:lpstr>Занятие «Здравствуй, друг!»</vt:lpstr>
      <vt:lpstr>Занятие «Как стать счастливым?»</vt:lpstr>
      <vt:lpstr>Занятие «Конфликты в нашей жизни»</vt:lpstr>
      <vt:lpstr>Занятие «Здоровье – это здорово!»</vt:lpstr>
      <vt:lpstr>Занятие «Путешествие в мир прав и обязанностей»</vt:lpstr>
      <vt:lpstr>Занятие «С чего начинается дружба?»</vt:lpstr>
      <vt:lpstr>Занятие «Мы – одна команда!»</vt:lpstr>
      <vt:lpstr>Занятие «Мир профессий»</vt:lpstr>
      <vt:lpstr>Занятие «Ты не один»</vt:lpstr>
      <vt:lpstr>Занятие «Как создать собственное СМИ»</vt:lpstr>
      <vt:lpstr>Презентация PowerPoint</vt:lpstr>
      <vt:lpstr> Адрес сайта МБУДО «ЦВР г. Челябинска»: www.zvrkur.ru   Адрес социально-профилактической службы в контакте: https://vk.com/public197985195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«СТРАТЕГИЯ УСПЕХА» </dc:title>
  <dc:creator>user</dc:creator>
  <cp:lastModifiedBy>user</cp:lastModifiedBy>
  <cp:revision>80</cp:revision>
  <dcterms:created xsi:type="dcterms:W3CDTF">2020-01-09T08:53:19Z</dcterms:created>
  <dcterms:modified xsi:type="dcterms:W3CDTF">2020-08-21T05:46:21Z</dcterms:modified>
</cp:coreProperties>
</file>